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4"/>
  </p:notesMasterIdLst>
  <p:sldIdLst>
    <p:sldId id="260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D0EF77-1AFC-4883-8968-39EF904C3921}" type="datetimeFigureOut">
              <a:rPr lang="en-US" smtClean="0"/>
              <a:t>3/5/2019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2B8FA-C750-41E7-ADEC-31F56E689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410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CA97A-0638-E840-8C03-5D0B62C621A0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8232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A7CA97A-0638-E840-8C03-5D0B62C621A0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0368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75" y="322263"/>
            <a:ext cx="695325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0" t="13480" r="19060" b="21155"/>
          <a:stretch>
            <a:fillRect/>
          </a:stretch>
        </p:blipFill>
        <p:spPr bwMode="auto">
          <a:xfrm>
            <a:off x="5389563" y="2806700"/>
            <a:ext cx="6497637" cy="124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/>
          </p:cNvPr>
          <p:cNvSpPr/>
          <p:nvPr userDrawn="1"/>
        </p:nvSpPr>
        <p:spPr>
          <a:xfrm>
            <a:off x="146050" y="6303963"/>
            <a:ext cx="1119188" cy="314325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71709"/>
            <a:ext cx="5486401" cy="1902496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DE44D1-1865-47DE-8C0E-F2CBD7BB8C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043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F67BBE-3A9B-4862-A0A0-773CC97E8B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924516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0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A8ECAB-ECE7-48AC-8263-F2D29A1B8A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879270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43841"/>
            <a:ext cx="5486400" cy="400049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1"/>
            <a:ext cx="5486400" cy="465164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accent3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55CAA1-0257-47B3-86BD-2F6C6A02EF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" name="Footer Placeholder 8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929236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1720852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032667" y="2020679"/>
            <a:ext cx="10126662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03FEDA-2030-4AF0-A82A-A6BA7FA34A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6249464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3" y="6427788"/>
            <a:ext cx="9175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FCEBCC-1CCF-42C7-A855-D64D05CE5A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0377698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914400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7E376-BBF6-49E6-A71E-66A6CD282E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8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2382356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8B961C-A3F0-4CCE-8D2A-6C391DAF300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115299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256033"/>
            <a:ext cx="2438400" cy="5878660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3352800" y="300567"/>
            <a:ext cx="8534400" cy="6129867"/>
          </a:xfrm>
        </p:spPr>
        <p:txBody>
          <a:bodyPr rtlCol="0">
            <a:noAutofit/>
          </a:bodyPr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12D86-BA90-4D49-BA35-36CA0E8200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173232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161950" y="437323"/>
            <a:ext cx="9730040" cy="5473148"/>
          </a:xfr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AE06EF-AC44-401C-B7AA-130C0D0008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0634077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5240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 sz="1467"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1E1952-74D4-4DB2-99E5-28D8324AEF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778299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3" y="6427788"/>
            <a:ext cx="9175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991669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38FF1098-AEBD-4ED0-972F-CB23506245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6115972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0600" y="2495550"/>
            <a:ext cx="4164013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214"/>
            <a:ext cx="6260951" cy="2364385"/>
          </a:xfrm>
        </p:spPr>
        <p:txBody>
          <a:bodyPr anchor="b"/>
          <a:lstStyle>
            <a:lvl1pPr marL="228600"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495773"/>
            <a:ext cx="6260951" cy="1639663"/>
          </a:xfrm>
        </p:spPr>
        <p:txBody>
          <a:bodyPr/>
          <a:lstStyle>
            <a:lvl1pPr marL="22860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CAD449-FC24-4F71-B958-5858DE4FBB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9639690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0813" y="2914650"/>
            <a:ext cx="1722437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6C5AE5-1830-43F1-B83F-F4D354656C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6050771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53569"/>
            <a:ext cx="11582400" cy="5964767"/>
          </a:xfrm>
        </p:spPr>
        <p:txBody>
          <a:bodyPr/>
          <a:lstStyle>
            <a:lvl1pPr>
              <a:lnSpc>
                <a:spcPct val="90000"/>
              </a:lnSpc>
              <a:defRPr sz="12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E372F1-D0B5-449A-B90D-F0628C33F1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1428750" y="6435725"/>
            <a:ext cx="7410450" cy="182563"/>
          </a:xfrm>
        </p:spPr>
        <p:txBody>
          <a:bodyPr/>
          <a:lstStyle>
            <a:lvl1pPr algn="l">
              <a:defRPr sz="800" baseline="0">
                <a:solidFill>
                  <a:srgbClr val="2B2B2B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de-DE"/>
              <a:t>DOC ID / </a:t>
            </a:r>
            <a:r>
              <a:rPr lang="de-DE" err="1"/>
              <a:t>Month</a:t>
            </a:r>
            <a:r>
              <a:rPr lang="de-DE"/>
              <a:t>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503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3" y="6427788"/>
            <a:ext cx="9175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400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2BAF19-4570-4ACA-9592-A5A44CBDEA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222131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6916616" cy="6027740"/>
          </a:xfrm>
        </p:spPr>
        <p:txBody>
          <a:bodyPr/>
          <a:lstStyle>
            <a:lvl1pPr marL="156629" indent="-156629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30FA6-C0F6-485C-8CB0-FBFC8532CC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156247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2791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400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FB087F-71A6-4CDB-9E28-8D5C3EE2E1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60898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6695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04800" y="1327358"/>
            <a:ext cx="5486400" cy="4916809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400800" y="1488865"/>
            <a:ext cx="5486400" cy="475530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371B17-F4FA-477A-870B-D924B1DF38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Footer Placehold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998386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59"/>
            <a:ext cx="2438400" cy="478620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0CC2F6-B1B9-4B1A-A3D1-6123F527AF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" name="Footer Placeholder 8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6546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 rtlCol="0">
            <a:noAutofit/>
          </a:bodyPr>
          <a:lstStyle/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0"/>
            <a:ext cx="5486400" cy="478112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28D572-74EC-4830-BB8D-992F0B4F61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571253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 rtlCol="0">
            <a:noAutofit/>
          </a:bodyPr>
          <a:lstStyle/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8D7F0C-96FA-4B48-8E0A-156400636C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Footer Placeholder 8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42263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04800" y="268288"/>
            <a:ext cx="5486400" cy="598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400800" y="255588"/>
            <a:ext cx="5486400" cy="600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35725"/>
            <a:ext cx="2743200" cy="18256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800" baseline="0">
                <a:solidFill>
                  <a:srgbClr val="FFFFFF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fld id="{FD6F4D1F-02F0-4459-B785-1396ADB48B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1484313" y="6435725"/>
            <a:ext cx="7439025" cy="18256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800" baseline="0">
                <a:solidFill>
                  <a:srgbClr val="FFFFFF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DOC ID / Month XX, 2018 / © 2018 IBM Corporation</a:t>
            </a:r>
          </a:p>
        </p:txBody>
      </p:sp>
      <p:pic>
        <p:nvPicPr>
          <p:cNvPr id="1030" name="Picture 5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3" y="6427788"/>
            <a:ext cx="9175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8647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</p:sldLayoutIdLst>
  <p:hf hdr="0" ftr="0" dt="0"/>
  <p:txStyles>
    <p:titleStyle>
      <a:lvl1pPr algn="l" defTabSz="6080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chemeClr val="bg2"/>
          </a:solidFill>
          <a:latin typeface="+mj-lt"/>
          <a:ea typeface="Arial" charset="0"/>
          <a:cs typeface="Arial" charset="0"/>
        </a:defRPr>
      </a:lvl1pPr>
      <a:lvl2pPr algn="l" defTabSz="6080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IBM Plex Sans" panose="020B0503050203000203" pitchFamily="34" charset="0"/>
          <a:cs typeface="Arial" panose="020B0604020202020204" pitchFamily="34" charset="0"/>
        </a:defRPr>
      </a:lvl2pPr>
      <a:lvl3pPr algn="l" defTabSz="6080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IBM Plex Sans" panose="020B0503050203000203" pitchFamily="34" charset="0"/>
          <a:cs typeface="Arial" panose="020B0604020202020204" pitchFamily="34" charset="0"/>
        </a:defRPr>
      </a:lvl3pPr>
      <a:lvl4pPr algn="l" defTabSz="6080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IBM Plex Sans" panose="020B0503050203000203" pitchFamily="34" charset="0"/>
          <a:cs typeface="Arial" panose="020B0604020202020204" pitchFamily="34" charset="0"/>
        </a:defRPr>
      </a:lvl4pPr>
      <a:lvl5pPr algn="l" defTabSz="6080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IBM Plex Sans" panose="020B0503050203000203" pitchFamily="34" charset="0"/>
          <a:cs typeface="Arial" panose="020B0604020202020204" pitchFamily="34" charset="0"/>
        </a:defRPr>
      </a:lvl5pPr>
      <a:lvl6pPr marL="457200" algn="l" defTabSz="60801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IBM Plex Sans" panose="020B0503050203000203" pitchFamily="34" charset="0"/>
          <a:cs typeface="Arial" panose="020B0604020202020204" pitchFamily="34" charset="0"/>
        </a:defRPr>
      </a:lvl6pPr>
      <a:lvl7pPr marL="914400" algn="l" defTabSz="60801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IBM Plex Sans" panose="020B0503050203000203" pitchFamily="34" charset="0"/>
          <a:cs typeface="Arial" panose="020B0604020202020204" pitchFamily="34" charset="0"/>
        </a:defRPr>
      </a:lvl7pPr>
      <a:lvl8pPr marL="1371600" algn="l" defTabSz="60801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IBM Plex Sans" panose="020B0503050203000203" pitchFamily="34" charset="0"/>
          <a:cs typeface="Arial" panose="020B0604020202020204" pitchFamily="34" charset="0"/>
        </a:defRPr>
      </a:lvl8pPr>
      <a:lvl9pPr marL="1828800" algn="l" defTabSz="60801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2"/>
          </a:solidFill>
          <a:latin typeface="IBM Plex Sans" panose="020B0503050203000203" pitchFamily="34" charset="0"/>
          <a:cs typeface="Arial" panose="020B0604020202020204" pitchFamily="34" charset="0"/>
        </a:defRPr>
      </a:lvl9pPr>
    </p:titleStyle>
    <p:bodyStyle>
      <a:lvl1pPr algn="l" defTabSz="608013" rtl="0" eaLnBrk="0" fontAlgn="base" hangingPunct="0">
        <a:spcBef>
          <a:spcPts val="1463"/>
        </a:spcBef>
        <a:spcAft>
          <a:spcPct val="0"/>
        </a:spcAft>
        <a:buFont typeface="Arial" panose="020B0604020202020204" pitchFamily="34" charset="0"/>
        <a:defRPr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230188" indent="-230188" algn="l" defTabSz="608013" rtl="0" eaLnBrk="0" fontAlgn="base" hangingPunct="0">
        <a:spcBef>
          <a:spcPts val="1463"/>
        </a:spcBef>
        <a:spcAft>
          <a:spcPct val="0"/>
        </a:spcAft>
        <a:buFont typeface="Arial" panose="020B0604020202020204" pitchFamily="34" charset="0"/>
        <a:buChar char="–"/>
        <a:defRPr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528638" indent="-230188" algn="l" defTabSz="608013" rtl="0" eaLnBrk="0" fontAlgn="base" hangingPunct="0">
        <a:spcBef>
          <a:spcPts val="1463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833438" indent="-223838" algn="l" defTabSz="608013" rtl="0" eaLnBrk="0" fontAlgn="base" hangingPunct="0">
        <a:spcBef>
          <a:spcPts val="1463"/>
        </a:spcBef>
        <a:spcAft>
          <a:spcPct val="0"/>
        </a:spcAft>
        <a:buFont typeface="Arial" panose="020B0604020202020204" pitchFamily="34" charset="0"/>
        <a:buChar char="–"/>
        <a:defRPr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1069975" indent="-230188" algn="l" defTabSz="608013" rtl="0" eaLnBrk="0" fontAlgn="base" hangingPunct="0">
        <a:spcBef>
          <a:spcPts val="1463"/>
        </a:spcBef>
        <a:spcAft>
          <a:spcPct val="0"/>
        </a:spcAft>
        <a:buFont typeface="Arial" panose="020B0604020202020204" pitchFamily="34" charset="0"/>
        <a:buChar char="»"/>
        <a:defRPr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hyperlink" Target="ibm.biz/c4csingapore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ABE34AF7-E265-7345-9CBC-F999563148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2700" y="0"/>
            <a:ext cx="602639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2D34DDBD-9E43-5948-AE63-659200F32C58}"/>
              </a:ext>
            </a:extLst>
          </p:cNvPr>
          <p:cNvSpPr/>
          <p:nvPr/>
        </p:nvSpPr>
        <p:spPr>
          <a:xfrm>
            <a:off x="0" y="-1"/>
            <a:ext cx="6013697" cy="6857999"/>
          </a:xfrm>
          <a:prstGeom prst="rect">
            <a:avLst/>
          </a:prstGeom>
          <a:solidFill>
            <a:schemeClr val="bg1">
              <a:alpha val="54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BC99AEE1-1466-7049-A129-3993D3FEE4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A91A2CC3-9B1E-DF4C-B374-4A43688EA3D4}"/>
              </a:ext>
            </a:extLst>
          </p:cNvPr>
          <p:cNvSpPr/>
          <p:nvPr/>
        </p:nvSpPr>
        <p:spPr>
          <a:xfrm>
            <a:off x="7879070" y="5432720"/>
            <a:ext cx="25298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</a:rPr>
              <a:t>https://</a:t>
            </a:r>
            <a:r>
              <a:rPr lang="en-US" dirty="0" err="1">
                <a:solidFill>
                  <a:srgbClr val="FFFFFF"/>
                </a:solidFill>
              </a:rPr>
              <a:t>callforcode.org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67A06E4D-CD66-D64C-9186-8D6954E10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0684" y="4929464"/>
            <a:ext cx="4480889" cy="4505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F4B25B98-42B8-2148-9BB2-B1BB63659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5297" y="851611"/>
            <a:ext cx="3332876" cy="386493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="" xmlns:a16="http://schemas.microsoft.com/office/drawing/2014/main" id="{4E0546C9-D518-4540-897F-2C91651E5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045" y="120741"/>
            <a:ext cx="5868352" cy="2872947"/>
          </a:xfrm>
        </p:spPr>
        <p:txBody>
          <a:bodyPr/>
          <a:lstStyle/>
          <a:p>
            <a:r>
              <a:rPr lang="en-US" b="1" dirty="0">
                <a:solidFill>
                  <a:srgbClr val="2DAFFC"/>
                </a:solidFill>
              </a:rPr>
              <a:t>The world answered the call in 2018, and we made a difference…</a:t>
            </a:r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FCC30BC1-8068-7048-ACA4-B4E23B0D40AF}"/>
              </a:ext>
            </a:extLst>
          </p:cNvPr>
          <p:cNvSpPr txBox="1">
            <a:spLocks/>
          </p:cNvSpPr>
          <p:nvPr/>
        </p:nvSpPr>
        <p:spPr>
          <a:xfrm>
            <a:off x="262942" y="3783324"/>
            <a:ext cx="5475112" cy="164939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sz="4000" b="1" dirty="0">
                <a:solidFill>
                  <a:srgbClr val="FFFFFF"/>
                </a:solidFill>
              </a:rPr>
              <a:t>…in 2019, we have a chance to change the world together…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771860" y="5998121"/>
            <a:ext cx="5009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FFFFFF"/>
                </a:solidFill>
              </a:rPr>
              <a:t>Accept the challenge</a:t>
            </a:r>
            <a:r>
              <a:rPr lang="en-US" b="1" dirty="0">
                <a:solidFill>
                  <a:srgbClr val="2B2B2B"/>
                </a:solidFill>
              </a:rPr>
              <a:t>: </a:t>
            </a:r>
            <a:r>
              <a:rPr lang="en-US" b="1" dirty="0">
                <a:solidFill>
                  <a:srgbClr val="0070C0"/>
                </a:solidFill>
                <a:hlinkClick r:id="rId6" action="ppaction://hlinkfile"/>
              </a:rPr>
              <a:t>ibm.biz/c4csingapore</a:t>
            </a:r>
            <a:r>
              <a:rPr lang="en-US" b="1" u="sng" dirty="0">
                <a:solidFill>
                  <a:srgbClr val="0070C0"/>
                </a:solidFill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B2B2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961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FBF67B72-A509-B244-B49C-71D0A8F8BD9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alphaModFix amt="6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4385" y="0"/>
            <a:ext cx="1030761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ABF627-0681-7147-8CA1-BE5163C08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90" y="895871"/>
            <a:ext cx="12844009" cy="508000"/>
          </a:xfrm>
        </p:spPr>
        <p:txBody>
          <a:bodyPr/>
          <a:lstStyle/>
          <a:p>
            <a:r>
              <a:rPr lang="en-US" sz="2000" dirty="0"/>
              <a:t>The </a:t>
            </a:r>
            <a:r>
              <a:rPr lang="en-US" sz="2000" dirty="0">
                <a:solidFill>
                  <a:srgbClr val="00B0F0"/>
                </a:solidFill>
              </a:rPr>
              <a:t>heart of a coder</a:t>
            </a:r>
            <a:r>
              <a:rPr lang="en-US" sz="2000" dirty="0"/>
              <a:t> is grounded in becoming a </a:t>
            </a:r>
            <a:r>
              <a:rPr lang="en-US" sz="2000" dirty="0">
                <a:solidFill>
                  <a:srgbClr val="00B0F0"/>
                </a:solidFill>
              </a:rPr>
              <a:t>problem solver</a:t>
            </a:r>
            <a:r>
              <a:rPr lang="en-US" sz="2000" dirty="0"/>
              <a:t>, a </a:t>
            </a:r>
            <a:r>
              <a:rPr lang="en-US" sz="2000" dirty="0">
                <a:solidFill>
                  <a:srgbClr val="00B0F0"/>
                </a:solidFill>
              </a:rPr>
              <a:t>creator</a:t>
            </a:r>
            <a:r>
              <a:rPr lang="en-US" sz="2000" dirty="0"/>
              <a:t>, and an </a:t>
            </a:r>
            <a:r>
              <a:rPr lang="en-US" sz="2000" dirty="0">
                <a:solidFill>
                  <a:srgbClr val="00B0F0"/>
                </a:solidFill>
              </a:rPr>
              <a:t>innovator</a:t>
            </a:r>
            <a:r>
              <a:rPr lang="en-US" sz="2000" dirty="0"/>
              <a:t>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E87A806D-B95D-5F4A-9834-037CB04640F4}"/>
              </a:ext>
            </a:extLst>
          </p:cNvPr>
          <p:cNvSpPr txBox="1"/>
          <p:nvPr/>
        </p:nvSpPr>
        <p:spPr>
          <a:xfrm>
            <a:off x="186193" y="1465508"/>
            <a:ext cx="4478940" cy="830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3200" b="1" dirty="0">
                <a:solidFill>
                  <a:srgbClr val="01BAB6">
                    <a:lumMod val="60000"/>
                    <a:lumOff val="40000"/>
                  </a:srgbClr>
                </a:solidFill>
              </a:rPr>
              <a:t>100k+</a:t>
            </a:r>
          </a:p>
          <a:p>
            <a:pPr>
              <a:lnSpc>
                <a:spcPts val="3000"/>
              </a:lnSpc>
              <a:defRPr/>
            </a:pPr>
            <a:r>
              <a:rPr lang="en-US" sz="1600" b="1" dirty="0">
                <a:solidFill>
                  <a:srgbClr val="FFFFFF"/>
                </a:solidFill>
              </a:rPr>
              <a:t>Developers participated in 2018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B2BDA328-4145-E44E-8B7C-A6E126E43788}"/>
              </a:ext>
            </a:extLst>
          </p:cNvPr>
          <p:cNvSpPr txBox="1"/>
          <p:nvPr/>
        </p:nvSpPr>
        <p:spPr>
          <a:xfrm>
            <a:off x="186191" y="2518375"/>
            <a:ext cx="3485733" cy="830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3200" b="1" dirty="0">
                <a:solidFill>
                  <a:srgbClr val="01BAB6">
                    <a:lumMod val="60000"/>
                    <a:lumOff val="40000"/>
                  </a:srgbClr>
                </a:solidFill>
              </a:rPr>
              <a:t>2,500+</a:t>
            </a:r>
          </a:p>
          <a:p>
            <a:pPr>
              <a:lnSpc>
                <a:spcPts val="3000"/>
              </a:lnSpc>
              <a:defRPr/>
            </a:pPr>
            <a:r>
              <a:rPr lang="en-US" sz="1600" b="1" dirty="0">
                <a:solidFill>
                  <a:srgbClr val="FFFFFF"/>
                </a:solidFill>
              </a:rPr>
              <a:t>Applications created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112AB36D-1402-AA4F-ACF1-69C797987C08}"/>
              </a:ext>
            </a:extLst>
          </p:cNvPr>
          <p:cNvSpPr txBox="1"/>
          <p:nvPr/>
        </p:nvSpPr>
        <p:spPr>
          <a:xfrm>
            <a:off x="186191" y="3556955"/>
            <a:ext cx="4126165" cy="817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3200" b="1" dirty="0">
                <a:solidFill>
                  <a:srgbClr val="01BAB6">
                    <a:lumMod val="60000"/>
                    <a:lumOff val="40000"/>
                  </a:srgbClr>
                </a:solidFill>
              </a:rPr>
              <a:t>400+</a:t>
            </a:r>
          </a:p>
          <a:p>
            <a:pPr>
              <a:lnSpc>
                <a:spcPts val="3000"/>
              </a:lnSpc>
              <a:defRPr/>
            </a:pPr>
            <a:r>
              <a:rPr lang="en-US" sz="1600" b="1" dirty="0">
                <a:solidFill>
                  <a:srgbClr val="FFFFFF"/>
                </a:solidFill>
              </a:rPr>
              <a:t>Call for Code days across the world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43A05AA0-1EF8-A64C-BB71-733770AA8C22}"/>
              </a:ext>
            </a:extLst>
          </p:cNvPr>
          <p:cNvSpPr txBox="1"/>
          <p:nvPr/>
        </p:nvSpPr>
        <p:spPr>
          <a:xfrm>
            <a:off x="186190" y="4561816"/>
            <a:ext cx="4798127" cy="830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3200" b="1" dirty="0">
                <a:solidFill>
                  <a:srgbClr val="01BAB6">
                    <a:lumMod val="60000"/>
                    <a:lumOff val="40000"/>
                  </a:srgbClr>
                </a:solidFill>
              </a:rPr>
              <a:t>7,100</a:t>
            </a:r>
          </a:p>
          <a:p>
            <a:pPr>
              <a:lnSpc>
                <a:spcPts val="3000"/>
              </a:lnSpc>
              <a:defRPr/>
            </a:pPr>
            <a:r>
              <a:rPr lang="en-US" sz="1600" b="1" dirty="0">
                <a:solidFill>
                  <a:srgbClr val="FFFFFF"/>
                </a:solidFill>
              </a:rPr>
              <a:t>Total award event livestream views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DD8D1A6-B778-134B-ABE4-C16DAD412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1668" y="3859541"/>
            <a:ext cx="6096000" cy="2413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131ABD94-9A52-FA4F-827C-064E49692BE7}"/>
              </a:ext>
            </a:extLst>
          </p:cNvPr>
          <p:cNvSpPr/>
          <p:nvPr/>
        </p:nvSpPr>
        <p:spPr>
          <a:xfrm>
            <a:off x="7756829" y="6365215"/>
            <a:ext cx="20056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FFFFF"/>
                </a:solidFill>
              </a:rPr>
              <a:t>callforcode.org</a:t>
            </a:r>
          </a:p>
        </p:txBody>
      </p:sp>
      <p:sp>
        <p:nvSpPr>
          <p:cNvPr id="10" name="Title 1">
            <a:extLst>
              <a:ext uri="{FF2B5EF4-FFF2-40B4-BE49-F238E27FC236}">
                <a16:creationId xmlns="" xmlns:a16="http://schemas.microsoft.com/office/drawing/2014/main" id="{84C6DC9A-D400-1542-9FE3-613B638904BD}"/>
              </a:ext>
            </a:extLst>
          </p:cNvPr>
          <p:cNvSpPr txBox="1">
            <a:spLocks/>
          </p:cNvSpPr>
          <p:nvPr/>
        </p:nvSpPr>
        <p:spPr>
          <a:xfrm>
            <a:off x="186191" y="400073"/>
            <a:ext cx="6171747" cy="5677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fontAlgn="base">
              <a:spcAft>
                <a:spcPct val="0"/>
              </a:spcAft>
            </a:pPr>
            <a:r>
              <a:rPr lang="en-US" sz="2800" b="1" dirty="0">
                <a:solidFill>
                  <a:srgbClr val="2DAFFC"/>
                </a:solidFill>
              </a:rPr>
              <a:t>2018 </a:t>
            </a:r>
            <a:r>
              <a:rPr lang="en-US" sz="2800" b="1" dirty="0">
                <a:solidFill>
                  <a:srgbClr val="FFFFFF"/>
                </a:solidFill>
              </a:rPr>
              <a:t>Highlights: A global success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4EF460D-4784-D541-B334-8CF07BDF6374}"/>
              </a:ext>
            </a:extLst>
          </p:cNvPr>
          <p:cNvSpPr txBox="1"/>
          <p:nvPr/>
        </p:nvSpPr>
        <p:spPr>
          <a:xfrm>
            <a:off x="186190" y="5513556"/>
            <a:ext cx="4798127" cy="830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defRPr/>
            </a:pPr>
            <a:r>
              <a:rPr lang="en-US" sz="3200" b="1" dirty="0">
                <a:solidFill>
                  <a:srgbClr val="01BAB6">
                    <a:lumMod val="60000"/>
                    <a:lumOff val="40000"/>
                  </a:srgbClr>
                </a:solidFill>
              </a:rPr>
              <a:t>40+</a:t>
            </a:r>
          </a:p>
          <a:p>
            <a:pPr>
              <a:lnSpc>
                <a:spcPts val="3000"/>
              </a:lnSpc>
              <a:defRPr/>
            </a:pPr>
            <a:r>
              <a:rPr lang="en-US" sz="1600" b="1" dirty="0">
                <a:solidFill>
                  <a:srgbClr val="FFFFFF"/>
                </a:solidFill>
              </a:rPr>
              <a:t>Celebrity supporters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639182EB-9793-3941-A705-C8A8B27808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50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k_background_2017">
  <a:themeElements>
    <a:clrScheme name="IBM_Code2">
      <a:dk1>
        <a:srgbClr val="2B2B2B"/>
      </a:dk1>
      <a:lt1>
        <a:srgbClr val="000000"/>
      </a:lt1>
      <a:dk2>
        <a:srgbClr val="EAEAEA"/>
      </a:dk2>
      <a:lt2>
        <a:srgbClr val="FFFFFF"/>
      </a:lt2>
      <a:accent1>
        <a:srgbClr val="8F8B8B"/>
      </a:accent1>
      <a:accent2>
        <a:srgbClr val="0029FF"/>
      </a:accent2>
      <a:accent3>
        <a:srgbClr val="01BAB6"/>
      </a:accent3>
      <a:accent4>
        <a:srgbClr val="8F8B8B"/>
      </a:accent4>
      <a:accent5>
        <a:srgbClr val="8D48DD"/>
      </a:accent5>
      <a:accent6>
        <a:srgbClr val="DB2699"/>
      </a:accent6>
      <a:hlink>
        <a:srgbClr val="0F6FFF"/>
      </a:hlink>
      <a:folHlink>
        <a:srgbClr val="F3F3F3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Code_plex_1.1" id="{9A8F75C9-260E-3246-98C0-E221AABC1344}" vid="{B92B7018-2C1E-8A4B-9133-236358E29F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Office PowerPoint</Application>
  <PresentationFormat>Widescreen</PresentationFormat>
  <Paragraphs>21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IBM Plex Sans</vt:lpstr>
      <vt:lpstr>blk_background_2017</vt:lpstr>
      <vt:lpstr>The world answered the call in 2018, and we made a difference…</vt:lpstr>
      <vt:lpstr>The heart of a coder is grounded in becoming a problem solver, a creator, and an innovator…</vt:lpstr>
    </vt:vector>
  </TitlesOfParts>
  <Company>IBM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world answered the call in 2018, and we made a difference…</dc:title>
  <dc:creator>ADMINIBM</dc:creator>
  <cp:lastModifiedBy>ADMINIBM</cp:lastModifiedBy>
  <cp:revision>1</cp:revision>
  <dcterms:created xsi:type="dcterms:W3CDTF">2019-03-05T11:05:53Z</dcterms:created>
  <dcterms:modified xsi:type="dcterms:W3CDTF">2019-03-05T11:06:40Z</dcterms:modified>
</cp:coreProperties>
</file>

<file path=docProps/thumbnail.jpeg>
</file>